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77" r:id="rId3"/>
    <p:sldId id="279" r:id="rId4"/>
    <p:sldId id="283" r:id="rId5"/>
    <p:sldId id="263" r:id="rId6"/>
    <p:sldId id="264" r:id="rId7"/>
    <p:sldId id="285" r:id="rId8"/>
    <p:sldId id="287" r:id="rId9"/>
    <p:sldId id="289" r:id="rId10"/>
    <p:sldId id="291" r:id="rId11"/>
    <p:sldId id="293" r:id="rId12"/>
    <p:sldId id="295" r:id="rId13"/>
    <p:sldId id="297" r:id="rId14"/>
    <p:sldId id="301" r:id="rId15"/>
    <p:sldId id="268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4660"/>
  </p:normalViewPr>
  <p:slideViewPr>
    <p:cSldViewPr>
      <p:cViewPr>
        <p:scale>
          <a:sx n="100" d="100"/>
          <a:sy n="100" d="100"/>
        </p:scale>
        <p:origin x="7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7F1-93EE-4471-9BC2-85EA48C73BD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6ED-8718-4DDE-9AC6-C0EA1FF9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6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7F1-93EE-4471-9BC2-85EA48C73BD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6ED-8718-4DDE-9AC6-C0EA1FF9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73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7F1-93EE-4471-9BC2-85EA48C73BD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6ED-8718-4DDE-9AC6-C0EA1FF9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6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7F1-93EE-4471-9BC2-85EA48C73BD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6ED-8718-4DDE-9AC6-C0EA1FF9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7F1-93EE-4471-9BC2-85EA48C73BD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6ED-8718-4DDE-9AC6-C0EA1FF9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4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7F1-93EE-4471-9BC2-85EA48C73BD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6ED-8718-4DDE-9AC6-C0EA1FF9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1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7F1-93EE-4471-9BC2-85EA48C73BD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6ED-8718-4DDE-9AC6-C0EA1FF9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2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7F1-93EE-4471-9BC2-85EA48C73BD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6ED-8718-4DDE-9AC6-C0EA1FF9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7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7F1-93EE-4471-9BC2-85EA48C73BD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6ED-8718-4DDE-9AC6-C0EA1FF9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5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7F1-93EE-4471-9BC2-85EA48C73BD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6ED-8718-4DDE-9AC6-C0EA1FF9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9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B7F1-93EE-4471-9BC2-85EA48C73BD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26ED-8718-4DDE-9AC6-C0EA1FF9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3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AB7F1-93EE-4471-9BC2-85EA48C73BD7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026ED-8718-4DDE-9AC6-C0EA1FF95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04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>
                <a:solidFill>
                  <a:srgbClr val="FF0000"/>
                </a:solidFill>
              </a:rPr>
              <a:t>МБДОУ№6 «Колосок» </a:t>
            </a:r>
            <a:r>
              <a:rPr lang="ru-RU" sz="3100" dirty="0" err="1" smtClean="0">
                <a:solidFill>
                  <a:srgbClr val="FF0000"/>
                </a:solidFill>
              </a:rPr>
              <a:t>п.Гигант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Акция «Папа, мама и я –спортивная семья»</a:t>
            </a:r>
            <a:r>
              <a:rPr lang="ru-RU" sz="4900" b="1" dirty="0" smtClean="0">
                <a:solidFill>
                  <a:srgbClr val="FF0000"/>
                </a:solidFill>
              </a:rPr>
              <a:t/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b="1" i="1" dirty="0" smtClean="0">
                <a:solidFill>
                  <a:srgbClr val="FF0000"/>
                </a:solidFill>
              </a:rPr>
              <a:t>«ПЕРВЫЕ ШАГИ К ГТО»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Инструктор по физической культуре Хопрянинова Г.И. 2022г.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2290" name="Picture 2" descr="https://pbs.twimg.com/media/E7i6yj5WQA08xq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r="17626" b="6847"/>
          <a:stretch/>
        </p:blipFill>
        <p:spPr bwMode="auto">
          <a:xfrm>
            <a:off x="1547664" y="2843607"/>
            <a:ext cx="6048672" cy="28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1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IMG-20220119-WA0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9"/>
          <a:stretch/>
        </p:blipFill>
        <p:spPr bwMode="auto">
          <a:xfrm>
            <a:off x="683568" y="2286794"/>
            <a:ext cx="3816424" cy="39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Users\пк\Desktop\IMG-20220119-WA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00"/>
          <a:stretch/>
        </p:blipFill>
        <p:spPr bwMode="auto">
          <a:xfrm>
            <a:off x="4932040" y="2276872"/>
            <a:ext cx="35283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Палатали</a:t>
            </a:r>
            <a:r>
              <a:rPr lang="ru-RU" dirty="0" smtClean="0"/>
              <a:t> </a:t>
            </a:r>
            <a:r>
              <a:rPr lang="ru-RU" dirty="0" err="1" smtClean="0"/>
              <a:t>Нажибов</a:t>
            </a:r>
            <a:r>
              <a:rPr lang="ru-RU" dirty="0" smtClean="0"/>
              <a:t> тренируется с дедушкой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65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IMG-20220118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80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пк\Desktop\IMG-20220118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6396"/>
            <a:ext cx="2915816" cy="50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608"/>
            <a:ext cx="2952328" cy="506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59388"/>
            <a:ext cx="8229600" cy="5379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Вика </a:t>
            </a:r>
            <a:r>
              <a:rPr lang="ru-RU" sz="3200" dirty="0" err="1" smtClean="0"/>
              <a:t>Михайлюкова</a:t>
            </a:r>
            <a:r>
              <a:rPr lang="ru-RU" sz="3200" dirty="0" smtClean="0"/>
              <a:t> занимается развитием силы со старшим братом Колей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18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IMG-20220118-WA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7"/>
          <a:stretch/>
        </p:blipFill>
        <p:spPr bwMode="auto">
          <a:xfrm>
            <a:off x="26740" y="0"/>
            <a:ext cx="274506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IMG-20220118-WA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27" y="0"/>
            <a:ext cx="3685747" cy="231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IMG-20220118-WA0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2" r="11676"/>
          <a:stretch/>
        </p:blipFill>
        <p:spPr bwMode="auto">
          <a:xfrm>
            <a:off x="4811932" y="2564904"/>
            <a:ext cx="3893918" cy="24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36" y="2314022"/>
            <a:ext cx="2903916" cy="38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10742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 стараются, спортом занимаются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56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пк\Desktop\IMG-20220116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3"/>
            <a:ext cx="3311352" cy="248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04"/>
            <a:ext cx="3364876" cy="251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92" y="2928761"/>
            <a:ext cx="3008534" cy="321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пк\Desktop\IMG-20220116-WA0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2" y="2909022"/>
            <a:ext cx="2774696" cy="323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пк\Desktop\IMG-20220116-WA00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52" y="2945901"/>
            <a:ext cx="2448272" cy="32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8799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Спорт организует, закаляет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12221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Подготовка к ГТО в спортивном зале детского сада</a:t>
            </a:r>
            <a:endParaRPr lang="ru-RU" sz="2400" dirty="0"/>
          </a:p>
        </p:txBody>
      </p:sp>
      <p:pic>
        <p:nvPicPr>
          <p:cNvPr id="1026" name="Picture 2" descr="C:\Users\пк\Desktop\20220127_105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0" y="998730"/>
            <a:ext cx="2664296" cy="22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83" y="818710"/>
            <a:ext cx="178219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8720"/>
            <a:ext cx="249643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38" y="3646504"/>
            <a:ext cx="3159605" cy="254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49"/>
          <a:stretch/>
        </p:blipFill>
        <p:spPr bwMode="auto">
          <a:xfrm>
            <a:off x="5076056" y="3646504"/>
            <a:ext cx="3024336" cy="254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72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dk-ustlab.ru/upl/d5e780ca7769a1821400c38617420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8" y="252376"/>
            <a:ext cx="8210918" cy="61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8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b33d94d346ac77f0f6a10ec2ecc7995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56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3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764704"/>
            <a:ext cx="7762056" cy="536145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проведения Акции «Папа, мама и я спортивная семья» к сдаче Всероссийского физкультурно-спортивного комплекса «Готов к труду и обороне (ГТО) для дошкольников с выполнением нормативов испытаний (тестов) ВФСК ГТО, в детском саду  «Колосок» было проведено родительское собрание с участием методистов из Центра тестирования ВФСК ГТО Гореловой И.В. </a:t>
            </a:r>
            <a:r>
              <a:rPr lang="ru-RU" dirty="0"/>
              <a:t>и</a:t>
            </a:r>
            <a:r>
              <a:rPr lang="ru-RU" dirty="0" smtClean="0"/>
              <a:t> др., где рассматривались требования к участникам соревнований и условия их допуска.                           Содержание и структура испытаний была предложена родителям в виде буклетов.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77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403648" y="5661248"/>
            <a:ext cx="6048672" cy="51095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Регистрация детей родителями на сайт ВФСК ГТО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196501"/>
              </p:ext>
            </p:extLst>
          </p:nvPr>
        </p:nvGraphicFramePr>
        <p:xfrm>
          <a:off x="1691680" y="1772814"/>
          <a:ext cx="5750203" cy="30963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0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рождения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</a:t>
                      </a:r>
                      <a:r>
                        <a:rPr lang="ru-RU" sz="1200">
                          <a:effectLst/>
                        </a:rPr>
                        <a:t> номер участника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Байбарина Ангелина Дмитриевна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01.12.2015г.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21-61-0035836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Волкова Вероника Евгеньевна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27.01.2015г.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21-61-0035 841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ДиденкоЕгор Дмитриевич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20.03.2016г.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21-61-0035844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Карулова Милена Викторовна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11.06.2015г.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21-61-0035840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Таштанова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Асия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Мусатдиновна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01.08.2015г.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21-61-0035872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Коневец Алена Максимовна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09.04.2015г.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21-61-0035832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Лаврик Иван Михайлович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07.04.2015г.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21-61-0035909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Закатнов Алексей Алексеевич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27.05.2015г.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21-61-0036233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Красников Александр Вячеславович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06.11.2015г.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22-61-0001301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91680" y="491488"/>
            <a:ext cx="576064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Список воспитанников МБДОУ№6 «Колосок» п. Гигант,      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зарегистрированных на сайте Всероссийского физкультурно-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спортивного комплекса  «Готов к труду и обороне» (ГТО)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на 2021 - 2022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уч.год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5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899592" y="5367338"/>
            <a:ext cx="7128792" cy="8048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Знакомство родителей и детей с тестами выполнения  комплекса ГТО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4658" r="7184" b="14211"/>
          <a:stretch/>
        </p:blipFill>
        <p:spPr bwMode="auto">
          <a:xfrm>
            <a:off x="537029" y="404664"/>
            <a:ext cx="7837714" cy="483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89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Регистрация детей родителями на сайт ВФСК ГТО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863358"/>
              </p:ext>
            </p:extLst>
          </p:nvPr>
        </p:nvGraphicFramePr>
        <p:xfrm>
          <a:off x="1691680" y="1772814"/>
          <a:ext cx="5750203" cy="37532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0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рождения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ID</a:t>
                      </a:r>
                      <a:r>
                        <a:rPr lang="ru-RU" sz="1200">
                          <a:effectLst/>
                        </a:rPr>
                        <a:t> номер участника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Байбарина Ангелина Дмитриевна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01.12.2015г.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21-61-0035836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Волкова Вероника Евгеньевна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27.01.2015г.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21-61-0035 841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ДиденкоЕгор Дмитриевич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20.03.2016г.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21-61-0035844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Карулова Милена Викторовна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11.06.2015г.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21-61-0035840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Таштанова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Асия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Мусатдиновна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01.08.2015г.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21-61-0035872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Коневец Алена Максимовна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09.04.2015г.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21-61-0035832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Лаврик Иван Михайлович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07.04.2015г.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21-61-0035909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Закатнов Алексей Алексеевич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27.05.2015г.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21-61-0036233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Красников Александр Вячеславович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06.11.2015г.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22-61-0001301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91680" y="814653"/>
            <a:ext cx="576064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Список воспитанников МБДОУ№6 «Колосок» п. Гигант,      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зарегистрированных на сайте Всероссийского физкультурно-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спортивного комплекса  «Готов к труду и обороне» (ГТО)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на 2021 - 2022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уч.год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7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Знакомство детей с тестами выполнения  комплекса ГТО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4658" r="7184" b="14211"/>
          <a:stretch/>
        </p:blipFill>
        <p:spPr bwMode="auto">
          <a:xfrm>
            <a:off x="537029" y="404664"/>
            <a:ext cx="7837714" cy="483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97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333375"/>
            <a:ext cx="7727255" cy="5792788"/>
          </a:xfrm>
        </p:spPr>
        <p:txBody>
          <a:bodyPr/>
          <a:lstStyle/>
          <a:p>
            <a:r>
              <a:rPr lang="ru-RU" dirty="0" smtClean="0"/>
              <a:t>Наши дети и родители начали тренировки в домашних условиях. Родители вместе с детьми развивали силу, быстроту, ловкость, выносливость, гибкость.</a:t>
            </a:r>
          </a:p>
          <a:p>
            <a:endParaRPr lang="ru-RU" dirty="0"/>
          </a:p>
          <a:p>
            <a:r>
              <a:rPr lang="ru-RU" dirty="0" smtClean="0"/>
              <a:t>Спорт силу, ловкость нам дает!   Тренируясь, мы растем                                                  с каждым днем!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7003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78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к\Desktop\IMG-20220116-WA0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63"/>
          <a:stretch/>
        </p:blipFill>
        <p:spPr bwMode="auto">
          <a:xfrm>
            <a:off x="2627784" y="2204864"/>
            <a:ext cx="3816424" cy="31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к\Desktop\IMG-20220116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96752"/>
            <a:ext cx="2483768" cy="33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к\Desktop\IMG-20220116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2977"/>
            <a:ext cx="2664431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8340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Егор Диденко тренируется вместе с папой.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67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к\Desktop\IMG-20220116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323"/>
            <a:ext cx="3131840" cy="491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пк\Desktop\IMG-20220116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3322"/>
            <a:ext cx="3321918" cy="477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3"/>
          <a:stretch/>
        </p:blipFill>
        <p:spPr bwMode="auto">
          <a:xfrm>
            <a:off x="3161184" y="2670514"/>
            <a:ext cx="2664297" cy="41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Ангелина </a:t>
            </a:r>
            <a:r>
              <a:rPr lang="ru-RU" dirty="0" err="1" smtClean="0"/>
              <a:t>Байбарина</a:t>
            </a:r>
            <a:r>
              <a:rPr lang="ru-RU" dirty="0" smtClean="0"/>
              <a:t> занимается спортом с папой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73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431</Words>
  <Application>Microsoft Office PowerPoint</Application>
  <PresentationFormat>Экран (4:3)</PresentationFormat>
  <Paragraphs>140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  МБДОУ№6 «Колосок» п.Гигант  Акция «Папа, мама и я –спортивная семья»   «ПЕРВЫЕ ШАГИ К ГТО»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Егор Диденко тренируется вместе с папой.</vt:lpstr>
      <vt:lpstr>Ангелина Байбарина занимается спортом с папой</vt:lpstr>
      <vt:lpstr>Палатали Нажибов тренируется с дедушкой</vt:lpstr>
      <vt:lpstr>Вика Михайлюкова занимается развитием силы со старшим братом Колей</vt:lpstr>
      <vt:lpstr>Все стараются, спортом занимаются</vt:lpstr>
      <vt:lpstr>Спорт организует, закаляет</vt:lpstr>
      <vt:lpstr>Подготовка к ГТО в спортивном зале детского сада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 в МБДОУ№6 «Колосок»</dc:title>
  <dc:creator>пк</dc:creator>
  <cp:lastModifiedBy>Ingener</cp:lastModifiedBy>
  <cp:revision>27</cp:revision>
  <dcterms:created xsi:type="dcterms:W3CDTF">2022-01-15T14:03:41Z</dcterms:created>
  <dcterms:modified xsi:type="dcterms:W3CDTF">2022-01-31T07:27:22Z</dcterms:modified>
</cp:coreProperties>
</file>